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377" autoAdjust="0"/>
  </p:normalViewPr>
  <p:slideViewPr>
    <p:cSldViewPr>
      <p:cViewPr varScale="1">
        <p:scale>
          <a:sx n="57" d="100"/>
          <a:sy n="57" d="100"/>
        </p:scale>
        <p:origin x="-9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6D72558-E4F0-45E6-96F1-FEB4508E9B46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899867B-B967-49DC-A3EF-4BC518876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Made in the </a:t>
            </a:r>
            <a:r>
              <a:rPr lang="en-US" dirty="0" err="1" smtClean="0"/>
              <a:t>Usa</a:t>
            </a:r>
            <a:r>
              <a:rPr lang="en-US" dirty="0" smtClean="0"/>
              <a:t>- a lesson in cultural diffusion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Cultural Globalization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Brainstorm with a partner:  </a:t>
            </a:r>
            <a:endParaRPr lang="en-US" dirty="0" smtClean="0"/>
          </a:p>
          <a:p>
            <a:r>
              <a:rPr lang="en-US" dirty="0" smtClean="0"/>
              <a:t>List </a:t>
            </a:r>
            <a:r>
              <a:rPr lang="en-US" dirty="0"/>
              <a:t>as many things as you can that came from the US culture and other cultures.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277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will be able to define culture and cultural diffusion, give examples of cultural diffusion, and identify advantages and disadvantages of cultural diffusion.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Defined as a total  way of life for a group of people</a:t>
            </a:r>
          </a:p>
          <a:p>
            <a:r>
              <a:rPr lang="en-US" dirty="0" smtClean="0"/>
              <a:t>This includes:</a:t>
            </a:r>
          </a:p>
          <a:p>
            <a:pPr lvl="1"/>
            <a:r>
              <a:rPr lang="en-US" dirty="0" smtClean="0"/>
              <a:t>Social Organization (family and society structure)</a:t>
            </a:r>
          </a:p>
          <a:p>
            <a:pPr lvl="1"/>
            <a:r>
              <a:rPr lang="en-US" dirty="0" smtClean="0"/>
              <a:t>Language (cornerstone of culture)</a:t>
            </a:r>
          </a:p>
          <a:p>
            <a:pPr lvl="1"/>
            <a:r>
              <a:rPr lang="en-US" dirty="0" smtClean="0"/>
              <a:t>Religion</a:t>
            </a:r>
          </a:p>
          <a:p>
            <a:pPr lvl="1"/>
            <a:r>
              <a:rPr lang="en-US" dirty="0" smtClean="0"/>
              <a:t>Customs and Traditions</a:t>
            </a:r>
          </a:p>
          <a:p>
            <a:pPr lvl="1"/>
            <a:r>
              <a:rPr lang="en-US" dirty="0" smtClean="0"/>
              <a:t>Arts and Literature</a:t>
            </a:r>
          </a:p>
          <a:p>
            <a:pPr lvl="1"/>
            <a:r>
              <a:rPr lang="en-US" dirty="0" smtClean="0"/>
              <a:t>Economy</a:t>
            </a:r>
          </a:p>
          <a:p>
            <a:pPr lvl="1"/>
            <a:r>
              <a:rPr lang="en-US" dirty="0" smtClean="0"/>
              <a:t>Government</a:t>
            </a:r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Cultural diffusion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Cultural </a:t>
            </a:r>
            <a:r>
              <a:rPr lang="en-US" dirty="0" smtClean="0"/>
              <a:t>diffusion is:</a:t>
            </a:r>
          </a:p>
          <a:p>
            <a:pPr lvl="1"/>
            <a:r>
              <a:rPr lang="en-US" dirty="0" smtClean="0"/>
              <a:t>A cultural custom, idea, or invention that travels from one area to another due to contact with another culture</a:t>
            </a:r>
          </a:p>
          <a:p>
            <a:r>
              <a:rPr lang="en-US" dirty="0" smtClean="0"/>
              <a:t>What are some pros and cons of diffusion?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cultural diffusion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Read the article, “Made in the USA”</a:t>
            </a:r>
          </a:p>
          <a:p>
            <a:r>
              <a:rPr lang="en-US" dirty="0" smtClean="0"/>
              <a:t>Fill in the graphic organizer with as much detail as possible</a:t>
            </a:r>
          </a:p>
          <a:p>
            <a:pPr lvl="0"/>
            <a:r>
              <a:rPr lang="en-US" sz="3200" b="1" dirty="0" smtClean="0"/>
              <a:t>HOMEWORK:  Locate something in your home that is an example of cultural diffusion.  On a note card, answer the following questions.</a:t>
            </a:r>
            <a:endParaRPr lang="en-US" sz="2800" dirty="0" smtClean="0"/>
          </a:p>
          <a:p>
            <a:pPr lvl="1"/>
            <a:r>
              <a:rPr lang="en-US" sz="2800" b="1" dirty="0" smtClean="0"/>
              <a:t>What is your object?</a:t>
            </a:r>
            <a:endParaRPr lang="en-US" sz="2400" dirty="0" smtClean="0"/>
          </a:p>
          <a:p>
            <a:pPr lvl="1"/>
            <a:r>
              <a:rPr lang="en-US" sz="2800" b="1" dirty="0" smtClean="0"/>
              <a:t>Where is this object from?</a:t>
            </a:r>
            <a:endParaRPr lang="en-US" sz="2400" dirty="0" smtClean="0"/>
          </a:p>
          <a:p>
            <a:pPr lvl="1"/>
            <a:r>
              <a:rPr lang="en-US" sz="2800" b="1" dirty="0" smtClean="0"/>
              <a:t>What culture does it represent?  How do you know?</a:t>
            </a:r>
            <a:endParaRPr lang="en-US" sz="2400" dirty="0" smtClean="0"/>
          </a:p>
          <a:p>
            <a:pPr lvl="1"/>
            <a:r>
              <a:rPr lang="en-US" sz="2800" b="1" dirty="0" smtClean="0"/>
              <a:t>How do you think this custom, idea, or invention diffused to the USA?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80</TotalTime>
  <Words>226</Words>
  <Application>Microsoft Macintosh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Metro</vt:lpstr>
      <vt:lpstr>Made in the Usa- a lesson in cultural diffusion</vt:lpstr>
      <vt:lpstr>Warm Up:</vt:lpstr>
      <vt:lpstr>Objective </vt:lpstr>
      <vt:lpstr>Culture </vt:lpstr>
      <vt:lpstr>Cultural diffusion </vt:lpstr>
      <vt:lpstr>Identifying cultural diffusion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Made in the Usa- a lesson in cultural diffusion</dc:title>
  <dc:creator>Rachel</dc:creator>
  <cp:lastModifiedBy>Jon  Poole</cp:lastModifiedBy>
  <cp:revision>6</cp:revision>
  <dcterms:created xsi:type="dcterms:W3CDTF">2010-02-07T21:43:24Z</dcterms:created>
  <dcterms:modified xsi:type="dcterms:W3CDTF">2014-12-02T21:57:05Z</dcterms:modified>
</cp:coreProperties>
</file>